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304" r:id="rId2"/>
    <p:sldId id="312" r:id="rId3"/>
    <p:sldId id="317" r:id="rId4"/>
    <p:sldId id="316" r:id="rId5"/>
    <p:sldId id="315" r:id="rId6"/>
    <p:sldId id="318" r:id="rId7"/>
    <p:sldId id="299" r:id="rId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 autoAdjust="0"/>
    <p:restoredTop sz="92416" autoAdjust="0"/>
  </p:normalViewPr>
  <p:slideViewPr>
    <p:cSldViewPr snapToGrid="0">
      <p:cViewPr varScale="1">
        <p:scale>
          <a:sx n="120" d="100"/>
          <a:sy n="120" d="100"/>
        </p:scale>
        <p:origin x="200" y="696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05165" y="3293785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04032" y="22793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前传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狼叔</a:t>
            </a:r>
          </a:p>
        </p:txBody>
      </p:sp>
      <p:pic>
        <p:nvPicPr>
          <p:cNvPr id="3" name="图片 3">
            <a:extLst>
              <a:ext uri="{FF2B5EF4-FFF2-40B4-BE49-F238E27FC236}">
                <a16:creationId xmlns:a16="http://schemas.microsoft.com/office/drawing/2014/main" id="{992151A0-E52D-A344-95C2-0CDBAB547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53" y="1624461"/>
            <a:ext cx="1540076" cy="1905918"/>
          </a:xfrm>
          <a:prstGeom prst="rect">
            <a:avLst/>
          </a:prstGeom>
        </p:spPr>
      </p:pic>
      <p:pic>
        <p:nvPicPr>
          <p:cNvPr id="4" name="图片 4">
            <a:extLst>
              <a:ext uri="{FF2B5EF4-FFF2-40B4-BE49-F238E27FC236}">
                <a16:creationId xmlns:a16="http://schemas.microsoft.com/office/drawing/2014/main" id="{A772D0C3-C969-4747-BB29-6481AD621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26" y="1086982"/>
            <a:ext cx="1994460" cy="2443398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7418CCB9-FB85-634D-944A-B95419FC8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478" y="0"/>
            <a:ext cx="2875522" cy="513316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 </a:t>
            </a:r>
            <a:r>
              <a:rPr kumimoji="1" lang="zh-CN" altLang="en-US" dirty="0"/>
              <a:t>狼书</a:t>
            </a:r>
            <a:r>
              <a:rPr kumimoji="1" lang="en-US" altLang="zh-CN" dirty="0"/>
              <a:t>3</a:t>
            </a:r>
            <a:r>
              <a:rPr kumimoji="1" lang="zh-CN" altLang="en-US" dirty="0"/>
              <a:t>卷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427FE06-5D22-2B49-B8C9-30660F4C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71" y="1063228"/>
            <a:ext cx="4975594" cy="340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7332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核心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C60D4F8-317D-5B49-A050-6683DEA43503}"/>
              </a:ext>
            </a:extLst>
          </p:cNvPr>
          <p:cNvSpPr/>
          <p:nvPr/>
        </p:nvSpPr>
        <p:spPr>
          <a:xfrm>
            <a:off x="1478990" y="1872129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方法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E6A5A9D-1296-0B4E-9D20-E9DE656D627D}"/>
              </a:ext>
            </a:extLst>
          </p:cNvPr>
          <p:cNvSpPr/>
          <p:nvPr/>
        </p:nvSpPr>
        <p:spPr>
          <a:xfrm>
            <a:off x="4353325" y="1872129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开源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179C612-385E-1246-BB8D-3D1153527CFF}"/>
              </a:ext>
            </a:extLst>
          </p:cNvPr>
          <p:cNvSpPr/>
          <p:nvPr/>
        </p:nvSpPr>
        <p:spPr>
          <a:xfrm>
            <a:off x="7227660" y="1893393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思维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1EE489-3E9F-CE48-B29E-CF090863BA3F}"/>
              </a:ext>
            </a:extLst>
          </p:cNvPr>
          <p:cNvSpPr/>
          <p:nvPr/>
        </p:nvSpPr>
        <p:spPr>
          <a:xfrm>
            <a:off x="1212051" y="2721855"/>
            <a:ext cx="1472711" cy="40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最小化问题</a:t>
            </a:r>
            <a:endParaRPr kumimoji="1"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36528C-9A9A-4F4A-A229-899B16D5AA05}"/>
              </a:ext>
            </a:extLst>
          </p:cNvPr>
          <p:cNvSpPr/>
          <p:nvPr/>
        </p:nvSpPr>
        <p:spPr>
          <a:xfrm>
            <a:off x="3996606" y="2664587"/>
            <a:ext cx="1317540" cy="40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对比</a:t>
            </a:r>
            <a:r>
              <a:rPr kumimoji="1" lang="en-US" altLang="zh-CN" dirty="0"/>
              <a:t>/</a:t>
            </a:r>
            <a:r>
              <a:rPr kumimoji="1" lang="zh-CN" altLang="en-US" dirty="0"/>
              <a:t>总结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7349BC-E173-0F4B-8509-D2F0CADBE190}"/>
              </a:ext>
            </a:extLst>
          </p:cNvPr>
          <p:cNvSpPr txBox="1"/>
          <p:nvPr/>
        </p:nvSpPr>
        <p:spPr>
          <a:xfrm>
            <a:off x="7141720" y="26942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经验</a:t>
            </a:r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B683C13E-0619-C84F-A18F-637AB5B38528}"/>
              </a:ext>
            </a:extLst>
          </p:cNvPr>
          <p:cNvSpPr/>
          <p:nvPr/>
        </p:nvSpPr>
        <p:spPr>
          <a:xfrm>
            <a:off x="2562448" y="2177096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855E5344-9209-044E-8E43-ABA6C4749234}"/>
              </a:ext>
            </a:extLst>
          </p:cNvPr>
          <p:cNvSpPr/>
          <p:nvPr/>
        </p:nvSpPr>
        <p:spPr>
          <a:xfrm>
            <a:off x="5548958" y="2138552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FFA295CB-5094-0F4B-AF62-ADB777BE733D}"/>
              </a:ext>
            </a:extLst>
          </p:cNvPr>
          <p:cNvCxnSpPr>
            <a:stCxn id="6" idx="0"/>
            <a:endCxn id="4" idx="0"/>
          </p:cNvCxnSpPr>
          <p:nvPr/>
        </p:nvCxnSpPr>
        <p:spPr>
          <a:xfrm rot="16200000" flipV="1">
            <a:off x="4681872" y="-991574"/>
            <a:ext cx="21264" cy="5748670"/>
          </a:xfrm>
          <a:prstGeom prst="curvedConnector3">
            <a:avLst>
              <a:gd name="adj1" fmla="val 5075263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0D9FC62-4C99-AA4C-B8F6-33154B2F9AE4}"/>
              </a:ext>
            </a:extLst>
          </p:cNvPr>
          <p:cNvSpPr txBox="1"/>
          <p:nvPr/>
        </p:nvSpPr>
        <p:spPr>
          <a:xfrm>
            <a:off x="3135182" y="408290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每节争取控制在十多分钟，偏实用</a:t>
            </a:r>
          </a:p>
        </p:txBody>
      </p:sp>
    </p:spTree>
    <p:extLst>
      <p:ext uri="{BB962C8B-B14F-4D97-AF65-F5344CB8AC3E}">
        <p14:creationId xmlns:p14="http://schemas.microsoft.com/office/powerpoint/2010/main" val="385238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D4AD7E-0B25-F140-B294-6C12D5E47E1A}"/>
              </a:ext>
            </a:extLst>
          </p:cNvPr>
          <p:cNvSpPr txBox="1"/>
          <p:nvPr/>
        </p:nvSpPr>
        <p:spPr>
          <a:xfrm>
            <a:off x="2690038" y="863590"/>
            <a:ext cx="7006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狼叔与</a:t>
            </a:r>
            <a:r>
              <a:rPr kumimoji="1" lang="en-US" altLang="zh-CN" dirty="0"/>
              <a:t>Node.js</a:t>
            </a:r>
            <a:r>
              <a:rPr kumimoji="1" lang="zh-CN" altLang="en-US" dirty="0"/>
              <a:t>的不解之缘 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Node.js 3m</a:t>
            </a:r>
            <a:r>
              <a:rPr kumimoji="1" lang="zh-CN" altLang="en-US" dirty="0"/>
              <a:t>安装实践 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Node.js </a:t>
            </a:r>
            <a:r>
              <a:rPr kumimoji="1" lang="zh-CN" altLang="en-US" dirty="0"/>
              <a:t>编辑器与调试 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Node.js </a:t>
            </a:r>
            <a:r>
              <a:rPr kumimoji="1" lang="zh-CN" altLang="en-US" dirty="0"/>
              <a:t>代码如何测试 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Node.js </a:t>
            </a:r>
            <a:r>
              <a:rPr kumimoji="1" lang="zh-CN" altLang="en-US" dirty="0"/>
              <a:t>命令行开发 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Node.js Web</a:t>
            </a:r>
            <a:r>
              <a:rPr kumimoji="1" lang="zh-CN" altLang="en-US" dirty="0"/>
              <a:t>应用开发 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Node.js </a:t>
            </a:r>
            <a:r>
              <a:rPr kumimoji="1" lang="zh-CN" altLang="en-US" dirty="0"/>
              <a:t>与 </a:t>
            </a:r>
            <a:r>
              <a:rPr kumimoji="1" lang="en-US" altLang="zh-CN" dirty="0"/>
              <a:t>BFF 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Node.js </a:t>
            </a:r>
            <a:r>
              <a:rPr kumimoji="1" lang="zh-CN" altLang="en-US" dirty="0"/>
              <a:t>模块如何学习 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Node.js </a:t>
            </a:r>
            <a:r>
              <a:rPr kumimoji="1" lang="zh-CN" altLang="en-US" dirty="0"/>
              <a:t>模块推荐 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Node.js </a:t>
            </a:r>
            <a:r>
              <a:rPr kumimoji="1" lang="zh-CN" altLang="en-US" dirty="0"/>
              <a:t>编写标准开源项目 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Node.js SSR</a:t>
            </a:r>
            <a:r>
              <a:rPr kumimoji="1" lang="zh-CN" altLang="en-US" dirty="0"/>
              <a:t>服务器端渲染 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Node.js</a:t>
            </a:r>
            <a:r>
              <a:rPr kumimoji="1" lang="zh-CN" altLang="en-US" dirty="0"/>
              <a:t>与</a:t>
            </a:r>
            <a:r>
              <a:rPr kumimoji="1" lang="en-US" altLang="zh-CN" dirty="0"/>
              <a:t>Serverless</a:t>
            </a:r>
            <a:r>
              <a:rPr kumimoji="1" lang="zh-CN" altLang="en-US" dirty="0"/>
              <a:t>未来展望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673950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这课适合你么？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24836B-23B4-5446-9595-479FEF432DEA}"/>
              </a:ext>
            </a:extLst>
          </p:cNvPr>
          <p:cNvSpPr txBox="1"/>
          <p:nvPr/>
        </p:nvSpPr>
        <p:spPr>
          <a:xfrm>
            <a:off x="2440905" y="193307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少抱怨，多思考，未来更为好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C6CA14-0C00-AA4E-B63E-9AB044CB2B1C}"/>
              </a:ext>
            </a:extLst>
          </p:cNvPr>
          <p:cNvSpPr txBox="1"/>
          <p:nvPr/>
        </p:nvSpPr>
        <p:spPr>
          <a:xfrm>
            <a:off x="2440905" y="2592245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闲时要有吃紧的心思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13251C-CC85-7E40-BBD8-ED9A0018AD15}"/>
              </a:ext>
            </a:extLst>
          </p:cNvPr>
          <p:cNvSpPr txBox="1"/>
          <p:nvPr/>
        </p:nvSpPr>
        <p:spPr>
          <a:xfrm>
            <a:off x="2473657" y="3251413"/>
            <a:ext cx="112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难在坚持</a:t>
            </a:r>
          </a:p>
        </p:txBody>
      </p:sp>
    </p:spTree>
    <p:extLst>
      <p:ext uri="{BB962C8B-B14F-4D97-AF65-F5344CB8AC3E}">
        <p14:creationId xmlns:p14="http://schemas.microsoft.com/office/powerpoint/2010/main" val="344908347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155</Words>
  <Application>Microsoft Macintosh PowerPoint</Application>
  <PresentationFormat>全屏显示(16:9)</PresentationFormat>
  <Paragraphs>36</Paragraphs>
  <Slides>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Times New Roman</vt:lpstr>
      <vt:lpstr>Calibri</vt:lpstr>
      <vt:lpstr>微软雅黑</vt:lpstr>
      <vt:lpstr>Arial</vt:lpstr>
      <vt:lpstr>黑体</vt:lpstr>
      <vt:lpstr>Courier New</vt:lpstr>
      <vt:lpstr>第一PPT，www.1ppt.com</vt:lpstr>
      <vt:lpstr>PowerPoint 演示文稿</vt:lpstr>
      <vt:lpstr>PowerPoint 演示文稿</vt:lpstr>
      <vt:lpstr> </vt:lpstr>
      <vt:lpstr>PowerPoint 演示文稿</vt:lpstr>
      <vt:lpstr>PowerPoint 演示文稿</vt:lpstr>
      <vt:lpstr> 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</dc:title>
  <dc:creator>第一PPT模板网-WWW.1PPT.COM</dc:creator>
  <cp:lastModifiedBy>sang shilong</cp:lastModifiedBy>
  <cp:revision>190</cp:revision>
  <dcterms:created xsi:type="dcterms:W3CDTF">2015-01-22T11:01:00Z</dcterms:created>
  <dcterms:modified xsi:type="dcterms:W3CDTF">2020-03-22T23:53:43Z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